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C31FB-D6EA-484A-9F15-61C667985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E8ADBB-363D-49F2-A0D2-FC9D4A20F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CDD2-2247-4582-BFA9-A79DFC368D4B}" type="datetimeFigureOut">
              <a:rPr lang="en-ID" smtClean="0"/>
              <a:t>13/09/2019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34D3E5-308B-432D-8936-84C732AB9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683904-9C29-4809-91F2-E19CA7D41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3B97-5121-4817-B7EB-C65456946BB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054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CB25FE-4EBE-4001-B69E-D3057ADBA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7F1AF-07F0-4A96-B2B2-B5A101FAE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A19B3-BCDA-4B27-A589-BE7D8CCDE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3CDD2-2247-4582-BFA9-A79DFC368D4B}" type="datetimeFigureOut">
              <a:rPr lang="en-ID" smtClean="0"/>
              <a:t>13/09/2019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B22A8-4290-4B58-B3F1-36FCB6014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6FC45-A4FD-4D09-8625-8CD9028B43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E3B97-5121-4817-B7EB-C65456946BB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5902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5E54F0-C567-4A75-8E57-A13AC46CF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>
                <a:solidFill>
                  <a:srgbClr val="FF0000"/>
                </a:solidFill>
                <a:latin typeface="Bauhaus 93" pitchFamily="82" charset="0"/>
              </a:rPr>
              <a:t>PERENCANAAN </a:t>
            </a:r>
            <a:r>
              <a:rPr lang="en-US" sz="7200" i="1">
                <a:solidFill>
                  <a:srgbClr val="FF0000"/>
                </a:solidFill>
                <a:latin typeface="Bauhaus 93" pitchFamily="82" charset="0"/>
              </a:rPr>
              <a:t>(planning)</a:t>
            </a:r>
            <a:endParaRPr lang="en-US" sz="7200" i="1" dirty="0">
              <a:solidFill>
                <a:srgbClr val="FF0000"/>
              </a:solidFill>
              <a:latin typeface="Bauhaus 93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F594FC-7995-4E2F-9CCA-93D64D195A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03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47386D-E695-4D34-8504-2C680111B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>
                <a:solidFill>
                  <a:srgbClr val="00B050"/>
                </a:solidFill>
              </a:rPr>
              <a:t>Bentuk </a:t>
            </a:r>
            <a:r>
              <a:rPr lang="en-US">
                <a:solidFill>
                  <a:srgbClr val="00B050"/>
                </a:solidFill>
              </a:rPr>
              <a:t>Perencanaan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158B8-566E-42E4-A8CB-02F8E23B0E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67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A8FDD7-C628-415B-93D8-B5BAF9564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>
                <a:solidFill>
                  <a:srgbClr val="FF0000"/>
                </a:solidFill>
              </a:rPr>
              <a:t>Tipe </a:t>
            </a:r>
            <a:r>
              <a:rPr lang="en-US">
                <a:solidFill>
                  <a:srgbClr val="FF0000"/>
                </a:solidFill>
              </a:rPr>
              <a:t>Perencanaan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D237D8-0503-4D3A-B5EA-7B578E9FEE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91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E0C7E8-71B6-42A4-A1C3-C45A4F2DF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>
                <a:solidFill>
                  <a:srgbClr val="FF0000"/>
                </a:solidFill>
              </a:rPr>
              <a:t>Tipe </a:t>
            </a:r>
            <a:r>
              <a:rPr lang="en-US">
                <a:solidFill>
                  <a:srgbClr val="FF0000"/>
                </a:solidFill>
              </a:rPr>
              <a:t>Perencanaan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858A29-0659-4C89-9AD2-0A58B804C6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5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04FDE2-1372-4745-9D49-19A391BC0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>
                <a:solidFill>
                  <a:srgbClr val="FF0000"/>
                </a:solidFill>
              </a:rPr>
              <a:t>Tipe </a:t>
            </a:r>
            <a:r>
              <a:rPr lang="en-US">
                <a:solidFill>
                  <a:srgbClr val="FF0000"/>
                </a:solidFill>
              </a:rPr>
              <a:t>Perencanaan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35B3A9-8C06-439A-8C9D-67DDBE37CD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22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8E8730-4FC1-4A90-8CA8-5D3B701B1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FF0000"/>
                </a:solidFill>
              </a:rPr>
              <a:t>Perencanaan Strategis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6ED5F1-D50C-4EA7-A68A-1DC519C22D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49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6F4A54-40D5-45A8-A72B-7192330F3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sz="2800" b="1">
                <a:solidFill>
                  <a:srgbClr val="00B0F0"/>
                </a:solidFill>
              </a:rPr>
              <a:t>Proses </a:t>
            </a:r>
            <a:r>
              <a:rPr lang="en-US" sz="2800" b="1">
                <a:solidFill>
                  <a:srgbClr val="00B0F0"/>
                </a:solidFill>
              </a:rPr>
              <a:t>Perencanaan Strategis</a:t>
            </a:r>
            <a:endParaRPr lang="en-US" sz="2800" b="1" dirty="0">
              <a:solidFill>
                <a:srgbClr val="00B0F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4C0B7C-F717-4059-9B77-8D5363E468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91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6EBAC6-070C-47B5-8E3B-FE14AF40C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00B0F0"/>
                </a:solidFill>
              </a:rPr>
              <a:t>Perencanaan Strategis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6CA6EE-21C6-439D-B852-DB2D2DA790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09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EA4716-BD91-4DCE-B2FE-50863431E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sz="3200">
                <a:solidFill>
                  <a:srgbClr val="00B0F0"/>
                </a:solidFill>
              </a:rPr>
              <a:t>Kelebihan dan Kekurangan</a:t>
            </a:r>
            <a:br>
              <a:rPr lang="id-ID" sz="3200">
                <a:solidFill>
                  <a:srgbClr val="00B0F0"/>
                </a:solidFill>
              </a:rPr>
            </a:br>
            <a:r>
              <a:rPr lang="id-ID" sz="3200">
                <a:solidFill>
                  <a:srgbClr val="00B0F0"/>
                </a:solidFill>
              </a:rPr>
              <a:t>Perencanaan Strategis</a:t>
            </a:r>
            <a:endParaRPr lang="id-ID" sz="3200" dirty="0">
              <a:solidFill>
                <a:srgbClr val="00B0F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3537C4-0B4A-43FB-AF07-F7116921B3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25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52C251-7A3B-4B1C-9D1F-4C03873DD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00B0F0"/>
                </a:solidFill>
              </a:rPr>
              <a:t>Perencanaan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E45034-8453-4ED8-B7DF-836916825A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64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7D9073-67EC-46F0-BC44-8360AD1FC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sz="3600">
                <a:solidFill>
                  <a:srgbClr val="FF0000"/>
                </a:solidFill>
              </a:rPr>
              <a:t>Kriteria penilaian efektifitas perencanan</a:t>
            </a:r>
            <a:endParaRPr lang="id-ID" sz="36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004DE4-39CB-4E5E-A45B-D44451FAA9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88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83EC6C-DF73-4A36-98A7-7F25CC081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70C0"/>
                </a:solidFill>
              </a:rPr>
              <a:t>Pengertian Perencanaan </a:t>
            </a:r>
            <a:endParaRPr lang="id-ID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47D6D9-2B64-4939-8E31-CBE3A07B02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99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2D6915-EFDA-4C0A-BFE3-8E645AB94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Perencanaan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99CAE9-B4DC-4CDA-9AE0-9861D1E1C7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66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446386-1CFF-43A2-8A4A-4FC950E54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Perencanaan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6A02BD-A455-4AF9-AC94-C49A77F76C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81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D279D8-EAB4-4C3F-A09A-2F6C195E0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Perencanaan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E58520-1AE3-4FC8-99C3-BC6239C16D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75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FDE734-FF1B-4827-AF9A-0AB996C9B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Perencanaan Strategis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F58E46-D2BC-4CAF-9D27-BAF7C560CD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29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3A6BB2-B4F8-4181-BD97-A6F907FFE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Perencanaan Strategis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0029B5-09BE-4BF1-B0BD-E82ED23885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49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556DBF-3374-4E8A-86AD-C39D39533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Perencanaan Strategis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4381F-310A-492B-974C-B1C1BAD2F1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21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165B43-9647-4809-A699-9AE5085E6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Perencanaan Strategis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7CB9C3-7A15-4C07-B377-4E14827355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86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1A0696-9711-4758-90BA-EE65C17AC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selesai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A13EC4-5370-4953-A7BD-140C7103F8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04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BCEDAB-263B-4902-8458-B040A1FF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B7E145-A7EE-439D-A103-9BA459F35A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84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71A4E1-20BE-4970-93E2-41609AC76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sz="3600" b="1">
                <a:solidFill>
                  <a:srgbClr val="C00000"/>
                </a:solidFill>
              </a:rPr>
              <a:t>Pengertian </a:t>
            </a:r>
            <a:r>
              <a:rPr lang="en-US" sz="3600" b="1">
                <a:solidFill>
                  <a:srgbClr val="C00000"/>
                </a:solidFill>
              </a:rPr>
              <a:t>Perencanaan</a:t>
            </a:r>
            <a:br>
              <a:rPr lang="id-ID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 dapat dilihat dari 3 hal</a:t>
            </a:r>
            <a:endParaRPr lang="id-ID" sz="3600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80801F-C5DE-4919-AA1B-FF0DCE77A0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88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FCE2C8-4BCB-4ECC-A2BB-EB575D8B5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CC0066"/>
                </a:solidFill>
              </a:rPr>
              <a:t>Fungsi Perencanaan</a:t>
            </a:r>
            <a:endParaRPr lang="id-ID" dirty="0">
              <a:solidFill>
                <a:srgbClr val="CC006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1A224-C593-490C-8C58-67DE79E669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2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DCD95D-3E3B-4781-805B-536D4ADAA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solidFill>
                  <a:srgbClr val="C00000"/>
                </a:solidFill>
              </a:rPr>
              <a:t>Manfaat dari Perencanaan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479AEF-0884-4DB3-974B-40F68FACC7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60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FA16AE-E75A-460D-8E15-EF081E673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C00000"/>
                </a:solidFill>
              </a:rPr>
              <a:t>Jenis-jenis Rencana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693C9B-F1CF-43E0-B20B-22560034BE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09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4AB0D7-A558-499D-A51D-E7673630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>
                <a:solidFill>
                  <a:srgbClr val="C00000"/>
                </a:solidFill>
              </a:rPr>
              <a:t>Tahap </a:t>
            </a:r>
            <a:r>
              <a:rPr lang="en-US">
                <a:solidFill>
                  <a:srgbClr val="C00000"/>
                </a:solidFill>
              </a:rPr>
              <a:t>dalam Perencanaan </a:t>
            </a:r>
            <a:endParaRPr lang="id-ID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64D86C-DC76-4325-9761-869BFD3354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33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0862F1-7B38-424A-B3AA-AD42F84CA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>
                <a:solidFill>
                  <a:srgbClr val="0070C0"/>
                </a:solidFill>
              </a:rPr>
              <a:t>Alasan </a:t>
            </a:r>
            <a:r>
              <a:rPr lang="en-US">
                <a:solidFill>
                  <a:srgbClr val="0070C0"/>
                </a:solidFill>
              </a:rPr>
              <a:t>Perencanaan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A21A22-511F-403B-8D6F-72CF5A8F92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12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1C3957-FD3C-4C55-A72C-BA8EB7D73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>
                <a:solidFill>
                  <a:srgbClr val="00B050"/>
                </a:solidFill>
              </a:rPr>
              <a:t>Bentuk </a:t>
            </a:r>
            <a:r>
              <a:rPr lang="en-US">
                <a:solidFill>
                  <a:srgbClr val="00B050"/>
                </a:solidFill>
              </a:rPr>
              <a:t>Perencanaan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9CE377-C68D-4A5A-B083-22AA9A87F8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45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On-screen Show (4:3)</PresentationFormat>
  <Paragraphs>27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Bauhaus 93</vt:lpstr>
      <vt:lpstr>Calibri</vt:lpstr>
      <vt:lpstr>Calibri Light</vt:lpstr>
      <vt:lpstr>Office Theme</vt:lpstr>
      <vt:lpstr>PERENCANAAN (planning)</vt:lpstr>
      <vt:lpstr>Pengertian Perencanaan </vt:lpstr>
      <vt:lpstr>Pengertian Perencanaan  dapat dilihat dari 3 hal</vt:lpstr>
      <vt:lpstr>Fungsi Perencanaan</vt:lpstr>
      <vt:lpstr>Manfaat dari Perencanaan</vt:lpstr>
      <vt:lpstr>Jenis-jenis Rencana</vt:lpstr>
      <vt:lpstr>Tahap dalam Perencanaan </vt:lpstr>
      <vt:lpstr>Alasan Perencanaan </vt:lpstr>
      <vt:lpstr>Bentuk Perencanaan</vt:lpstr>
      <vt:lpstr>Bentuk Perencanaan</vt:lpstr>
      <vt:lpstr>Tipe Perencanaan</vt:lpstr>
      <vt:lpstr>Tipe Perencanaan</vt:lpstr>
      <vt:lpstr>Tipe Perencanaan</vt:lpstr>
      <vt:lpstr>Perencanaan Strategis</vt:lpstr>
      <vt:lpstr>Proses Perencanaan Strategis</vt:lpstr>
      <vt:lpstr>Perencanaan Strategis</vt:lpstr>
      <vt:lpstr>Kelebihan dan Kekurangan Perencanaan Strategis</vt:lpstr>
      <vt:lpstr>Perencanaan</vt:lpstr>
      <vt:lpstr>Kriteria penilaian efektifitas perencanan</vt:lpstr>
      <vt:lpstr>Perencanaan</vt:lpstr>
      <vt:lpstr>Perencanaan</vt:lpstr>
      <vt:lpstr>Perencanaan</vt:lpstr>
      <vt:lpstr>Perencanaan Strategis</vt:lpstr>
      <vt:lpstr>Perencanaan Strategis</vt:lpstr>
      <vt:lpstr>Perencanaan Strategis</vt:lpstr>
      <vt:lpstr>Perencanaan Strategis</vt:lpstr>
      <vt:lpstr>selesai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PERENCANAAN (planning)</dc:title>
  <dc:creator>Lenovo</dc:creator>
  <cp:lastModifiedBy>Lenovo</cp:lastModifiedBy>
  <cp:revision>1</cp:revision>
  <dcterms:created xsi:type="dcterms:W3CDTF">2019-09-13T06:36:43Z</dcterms:created>
  <dcterms:modified xsi:type="dcterms:W3CDTF">2019-09-13T06:36:43Z</dcterms:modified>
</cp:coreProperties>
</file>