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9" r:id="rId2"/>
    <p:sldId id="298" r:id="rId3"/>
    <p:sldId id="299" r:id="rId4"/>
    <p:sldId id="310" r:id="rId5"/>
    <p:sldId id="316" r:id="rId6"/>
    <p:sldId id="311" r:id="rId7"/>
    <p:sldId id="312" r:id="rId8"/>
    <p:sldId id="320" r:id="rId9"/>
    <p:sldId id="314" r:id="rId10"/>
    <p:sldId id="315" r:id="rId11"/>
    <p:sldId id="317" r:id="rId12"/>
    <p:sldId id="318" r:id="rId13"/>
    <p:sldId id="319" r:id="rId14"/>
    <p:sldId id="313" r:id="rId15"/>
    <p:sldId id="322" r:id="rId16"/>
    <p:sldId id="321" r:id="rId17"/>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66"/>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CC00"/>
    <a:srgbClr val="00CC66"/>
    <a:srgbClr val="FF0066"/>
    <a:srgbClr val="0066CC"/>
    <a:srgbClr val="FFCC00"/>
    <a:srgbClr val="00008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14339" name="Rectangle 3"/>
          <p:cNvSpPr>
            <a:spLocks noGrp="1" noChangeArrowheads="1"/>
          </p:cNvSpPr>
          <p:nvPr>
            <p:ph type="dt" sz="quarter"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defRPr>
            </a:lvl1pPr>
          </a:lstStyle>
          <a:p>
            <a:endParaRPr lang="en-US"/>
          </a:p>
        </p:txBody>
      </p:sp>
      <p:sp>
        <p:nvSpPr>
          <p:cNvPr id="14340" name="Rectangle 4"/>
          <p:cNvSpPr>
            <a:spLocks noGrp="1" noChangeArrowheads="1"/>
          </p:cNvSpPr>
          <p:nvPr>
            <p:ph type="ftr" sz="quarter" idx="2"/>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14341" name="Rectangle 5"/>
          <p:cNvSpPr>
            <a:spLocks noGrp="1" noChangeArrowheads="1"/>
          </p:cNvSpPr>
          <p:nvPr>
            <p:ph type="sldNum" sz="quarter" idx="3"/>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eaLnBrk="0" hangingPunct="0">
              <a:defRPr sz="1200">
                <a:latin typeface="Times New Roman" pitchFamily="18" charset="0"/>
              </a:defRPr>
            </a:lvl1pPr>
          </a:lstStyle>
          <a:p>
            <a:fld id="{D2489960-C559-407E-AB86-9481716E5705}" type="slidenum">
              <a:rPr lang="en-US"/>
              <a:pPr/>
              <a:t>‹#›</a:t>
            </a:fld>
            <a:endParaRPr lang="en-US"/>
          </a:p>
        </p:txBody>
      </p:sp>
    </p:spTree>
    <p:extLst>
      <p:ext uri="{BB962C8B-B14F-4D97-AF65-F5344CB8AC3E}">
        <p14:creationId xmlns:p14="http://schemas.microsoft.com/office/powerpoint/2010/main" val="3574937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19321" tIns="0" rIns="19321" bIns="0"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ChangeArrowheads="1"/>
          </p:cNvSpPr>
          <p:nvPr>
            <p:ph type="dt" idx="1"/>
          </p:nvPr>
        </p:nvSpPr>
        <p:spPr bwMode="auto">
          <a:xfrm>
            <a:off x="3937000" y="0"/>
            <a:ext cx="3009900" cy="463550"/>
          </a:xfrm>
          <a:prstGeom prst="rect">
            <a:avLst/>
          </a:prstGeom>
          <a:noFill/>
          <a:ln w="9525">
            <a:noFill/>
            <a:miter lim="800000"/>
            <a:headEnd/>
            <a:tailEnd/>
          </a:ln>
          <a:effectLst/>
        </p:spPr>
        <p:txBody>
          <a:bodyPr vert="horz" wrap="square" lIns="19321" tIns="0" rIns="19321" bIns="0" numCol="1" anchor="t" anchorCtr="0" compatLnSpc="1">
            <a:prstTxWarp prst="textNoShape">
              <a:avLst/>
            </a:prstTxWarp>
          </a:bodyPr>
          <a:lstStyle>
            <a:lvl1pPr algn="r" defTabSz="927100" eaLnBrk="0" hangingPunct="0">
              <a:defRPr sz="1200"/>
            </a:lvl1pPr>
          </a:lstStyle>
          <a:p>
            <a:endParaRPr lang="en-US"/>
          </a:p>
        </p:txBody>
      </p:sp>
      <p:sp>
        <p:nvSpPr>
          <p:cNvPr id="2052" name="Rectangle 4"/>
          <p:cNvSpPr>
            <a:spLocks noGrp="1" noRot="1" noChangeAspect="1" noChangeArrowheads="1"/>
          </p:cNvSpPr>
          <p:nvPr>
            <p:ph type="sldImg" idx="2"/>
          </p:nvPr>
        </p:nvSpPr>
        <p:spPr bwMode="auto">
          <a:xfrm>
            <a:off x="1152525" y="696913"/>
            <a:ext cx="4641850" cy="348138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5513" y="4410075"/>
            <a:ext cx="5095875" cy="4176713"/>
          </a:xfrm>
          <a:prstGeom prst="rect">
            <a:avLst/>
          </a:prstGeom>
          <a:noFill/>
          <a:ln w="9525">
            <a:noFill/>
            <a:miter lim="800000"/>
            <a:headEnd/>
            <a:tailEnd/>
          </a:ln>
          <a:effectLst/>
        </p:spPr>
        <p:txBody>
          <a:bodyPr vert="horz" wrap="square" lIns="93382" tIns="46692" rIns="93382" bIns="466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20150"/>
            <a:ext cx="3009900" cy="463550"/>
          </a:xfrm>
          <a:prstGeom prst="rect">
            <a:avLst/>
          </a:prstGeom>
          <a:noFill/>
          <a:ln w="9525">
            <a:noFill/>
            <a:miter lim="800000"/>
            <a:headEnd/>
            <a:tailEnd/>
          </a:ln>
          <a:effectLst/>
        </p:spPr>
        <p:txBody>
          <a:bodyPr vert="horz" wrap="square" lIns="19321" tIns="0" rIns="19321" bIns="0"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9525">
            <a:noFill/>
            <a:miter lim="800000"/>
            <a:headEnd/>
            <a:tailEnd/>
          </a:ln>
          <a:effectLst/>
        </p:spPr>
        <p:txBody>
          <a:bodyPr vert="horz" wrap="square" lIns="19321" tIns="0" rIns="19321" bIns="0" numCol="1" anchor="b" anchorCtr="0" compatLnSpc="1">
            <a:prstTxWarp prst="textNoShape">
              <a:avLst/>
            </a:prstTxWarp>
          </a:bodyPr>
          <a:lstStyle>
            <a:lvl1pPr algn="r" defTabSz="927100" eaLnBrk="0" hangingPunct="0">
              <a:defRPr sz="1200"/>
            </a:lvl1pPr>
          </a:lstStyle>
          <a:p>
            <a:fld id="{97411B29-8288-4455-934D-78C0BA1C0ACA}" type="slidenum">
              <a:rPr lang="en-US"/>
              <a:pPr/>
              <a:t>‹#›</a:t>
            </a:fld>
            <a:endParaRPr lang="en-US"/>
          </a:p>
        </p:txBody>
      </p:sp>
    </p:spTree>
    <p:extLst>
      <p:ext uri="{BB962C8B-B14F-4D97-AF65-F5344CB8AC3E}">
        <p14:creationId xmlns:p14="http://schemas.microsoft.com/office/powerpoint/2010/main" val="3490305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Grp="1" noChangeArrowheads="1"/>
          </p:cNvSpPr>
          <p:nvPr>
            <p:ph type="ctrTitle" sz="quarter"/>
          </p:nvPr>
        </p:nvSpPr>
        <p:spPr>
          <a:xfrm>
            <a:off x="1371600" y="1371600"/>
            <a:ext cx="6477000" cy="1905000"/>
          </a:xfrm>
        </p:spPr>
        <p:txBody>
          <a:bodyPr anchor="b"/>
          <a:lstStyle>
            <a:lvl1pPr algn="ctr">
              <a:lnSpc>
                <a:spcPct val="100000"/>
              </a:lnSpc>
              <a:defRPr sz="4400"/>
            </a:lvl1pPr>
          </a:lstStyle>
          <a:p>
            <a:r>
              <a:rPr lang="en-US"/>
              <a:t>Master title </a:t>
            </a:r>
          </a:p>
        </p:txBody>
      </p:sp>
      <p:sp>
        <p:nvSpPr>
          <p:cNvPr id="3090" name="Rectangle 18"/>
          <p:cNvSpPr>
            <a:spLocks noGrp="1" noChangeArrowheads="1"/>
          </p:cNvSpPr>
          <p:nvPr>
            <p:ph type="subTitle" sz="quarter" idx="1"/>
          </p:nvPr>
        </p:nvSpPr>
        <p:spPr>
          <a:xfrm>
            <a:off x="1371600" y="3352800"/>
            <a:ext cx="6477000" cy="457200"/>
          </a:xfrm>
          <a:ln w="12700"/>
        </p:spPr>
        <p:txBody>
          <a:bodyPr lIns="91440" tIns="0" rIns="91440" bIns="0"/>
          <a:lstStyle>
            <a:lvl1pPr marL="0" indent="0" algn="ctr">
              <a:spcBef>
                <a:spcPct val="0"/>
              </a:spcBef>
              <a:buClrTx/>
              <a:buFontTx/>
              <a:buNone/>
              <a:defRPr/>
            </a:lvl1pPr>
          </a:lstStyle>
          <a:p>
            <a:r>
              <a:rPr lang="en-US"/>
              <a:t>Subtitle</a:t>
            </a:r>
          </a:p>
        </p:txBody>
      </p:sp>
      <p:sp>
        <p:nvSpPr>
          <p:cNvPr id="3101" name="Rectangle 29"/>
          <p:cNvSpPr>
            <a:spLocks noGrp="1" noChangeArrowheads="1"/>
          </p:cNvSpPr>
          <p:nvPr>
            <p:ph type="dt" sz="half" idx="2"/>
          </p:nvPr>
        </p:nvSpPr>
        <p:spPr/>
        <p:txBody>
          <a:bodyPr/>
          <a:lstStyle>
            <a:lvl1pPr>
              <a:defRPr/>
            </a:lvl1pPr>
          </a:lstStyle>
          <a:p>
            <a:endParaRPr lang="en-US"/>
          </a:p>
        </p:txBody>
      </p:sp>
      <p:sp>
        <p:nvSpPr>
          <p:cNvPr id="3102" name="Rectangle 30"/>
          <p:cNvSpPr>
            <a:spLocks noGrp="1" noChangeArrowheads="1"/>
          </p:cNvSpPr>
          <p:nvPr>
            <p:ph type="ftr" sz="quarter" idx="3"/>
          </p:nvPr>
        </p:nvSpPr>
        <p:spPr/>
        <p:txBody>
          <a:bodyPr/>
          <a:lstStyle>
            <a:lvl1pPr>
              <a:defRPr/>
            </a:lvl1pPr>
          </a:lstStyle>
          <a:p>
            <a:endParaRPr lang="en-US"/>
          </a:p>
        </p:txBody>
      </p:sp>
      <p:sp>
        <p:nvSpPr>
          <p:cNvPr id="3103" name="Rectangle 31"/>
          <p:cNvSpPr>
            <a:spLocks noGrp="1" noChangeArrowheads="1"/>
          </p:cNvSpPr>
          <p:nvPr>
            <p:ph type="sldNum" sz="quarter" idx="4"/>
          </p:nvPr>
        </p:nvSpPr>
        <p:spPr/>
        <p:txBody>
          <a:bodyPr/>
          <a:lstStyle>
            <a:lvl1pPr>
              <a:defRPr/>
            </a:lvl1pPr>
          </a:lstStyle>
          <a:p>
            <a:fld id="{C59BC3A4-CBB5-4CF3-8BB2-C187614380A4}" type="slidenum">
              <a:rPr lang="en-US"/>
              <a:pPr/>
              <a:t>‹#›</a:t>
            </a:fld>
            <a:endParaRPr lang="en-US"/>
          </a:p>
        </p:txBody>
      </p:sp>
    </p:spTree>
  </p:cSld>
  <p:clrMapOvr>
    <a:masterClrMapping/>
  </p:clrMapOvr>
  <p:transition>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26FEA4-BC7F-4ED4-9B72-CC7E13D5F82D}" type="slidenum">
              <a:rPr lang="en-US"/>
              <a:pPr/>
              <a:t>‹#›</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819150"/>
            <a:ext cx="1447800" cy="48196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981200" y="819150"/>
            <a:ext cx="4191000" cy="4819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3D8EEF-89AE-42A7-B712-0768CD21D476}" type="slidenum">
              <a:rPr lang="en-US"/>
              <a:pPr/>
              <a:t>‹#›</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2A896D-D4B5-4168-9F07-CA9382091435}" type="slidenum">
              <a:rPr lang="en-US"/>
              <a:pPr/>
              <a:t>‹#›</a:t>
            </a:fld>
            <a:endParaRPr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E9C9CD-D467-4135-AB12-FBC3690E709C}" type="slidenum">
              <a:rPr lang="en-US"/>
              <a:pPr/>
              <a:t>‹#›</a:t>
            </a:fld>
            <a:endParaRPr 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981200" y="1752600"/>
            <a:ext cx="2819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953000" y="1752600"/>
            <a:ext cx="28194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BBEE37-DFF4-4C49-AC64-3966483BD7A0}" type="slidenum">
              <a:rPr lang="en-US"/>
              <a:pPr/>
              <a:t>‹#›</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4B44226-5222-4778-827F-50A4D2B74F9D}" type="slidenum">
              <a:rPr lang="en-US"/>
              <a:pPr/>
              <a:t>‹#›</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4F95052-C7D6-4085-AEDC-76BAB56C5B2B}" type="slidenum">
              <a:rPr lang="en-US"/>
              <a:pPr/>
              <a:t>‹#›</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558423-1C68-4592-BC86-5A35682DF2BC}" type="slidenum">
              <a:rPr lang="en-US"/>
              <a:pPr/>
              <a:t>‹#›</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406DDC-302B-4E5A-883F-0A555EC1CD0A}" type="slidenum">
              <a:rPr lang="en-US"/>
              <a:pPr/>
              <a:t>‹#›</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53886-2C12-4758-BE75-9C1936B28CFE}" type="slidenum">
              <a:rPr lang="en-US"/>
              <a:pPr/>
              <a:t>‹#›</a:t>
            </a:fld>
            <a:endParaRPr 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1981200" y="819150"/>
            <a:ext cx="6096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1981200" y="1752600"/>
            <a:ext cx="6096000" cy="3886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 name="Rectangle 24"/>
          <p:cNvSpPr>
            <a:spLocks noGrp="1" noChangeArrowheads="1"/>
          </p:cNvSpPr>
          <p:nvPr>
            <p:ph type="dt" sz="half" idx="2"/>
          </p:nvPr>
        </p:nvSpPr>
        <p:spPr bwMode="auto">
          <a:xfrm>
            <a:off x="838200" y="6248400"/>
            <a:ext cx="2667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000">
                <a:solidFill>
                  <a:schemeClr val="bg1"/>
                </a:solidFill>
                <a:latin typeface="+mn-lt"/>
              </a:defRPr>
            </a:lvl1pPr>
          </a:lstStyle>
          <a:p>
            <a:endParaRPr lang="en-US"/>
          </a:p>
        </p:txBody>
      </p:sp>
      <p:sp>
        <p:nvSpPr>
          <p:cNvPr id="1049" name="Rectangle 25"/>
          <p:cNvSpPr>
            <a:spLocks noGrp="1" noChangeArrowheads="1"/>
          </p:cNvSpPr>
          <p:nvPr>
            <p:ph type="ftr" sz="quarter" idx="3"/>
          </p:nvPr>
        </p:nvSpPr>
        <p:spPr bwMode="auto">
          <a:xfrm>
            <a:off x="3581400" y="6248400"/>
            <a:ext cx="3886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000">
                <a:solidFill>
                  <a:schemeClr val="bg1"/>
                </a:solidFill>
                <a:latin typeface="+mn-lt"/>
              </a:defRPr>
            </a:lvl1pPr>
          </a:lstStyle>
          <a:p>
            <a:endParaRPr lang="en-US"/>
          </a:p>
        </p:txBody>
      </p:sp>
      <p:sp>
        <p:nvSpPr>
          <p:cNvPr id="1050" name="Rectangle 26"/>
          <p:cNvSpPr>
            <a:spLocks noGrp="1" noChangeArrowheads="1"/>
          </p:cNvSpPr>
          <p:nvPr>
            <p:ph type="sldNum" sz="quarter" idx="4"/>
          </p:nvPr>
        </p:nvSpPr>
        <p:spPr bwMode="auto">
          <a:xfrm>
            <a:off x="7543800" y="6248400"/>
            <a:ext cx="685800" cy="3048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sz="1000">
                <a:solidFill>
                  <a:schemeClr val="bg1"/>
                </a:solidFill>
                <a:latin typeface="+mn-lt"/>
              </a:defRPr>
            </a:lvl1pPr>
          </a:lstStyle>
          <a:p>
            <a:fld id="{67E9BE29-4695-4C9E-A71E-8122A5BC646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txStyles>
    <p:titleStyle>
      <a:lvl1pPr algn="l" rtl="0" fontAlgn="base">
        <a:lnSpc>
          <a:spcPct val="90000"/>
        </a:lnSpc>
        <a:spcBef>
          <a:spcPct val="0"/>
        </a:spcBef>
        <a:spcAft>
          <a:spcPct val="0"/>
        </a:spcAft>
        <a:defRPr sz="2400" b="1">
          <a:solidFill>
            <a:schemeClr val="bg1"/>
          </a:solidFill>
          <a:latin typeface="+mj-lt"/>
          <a:ea typeface="+mj-ea"/>
          <a:cs typeface="+mj-cs"/>
        </a:defRPr>
      </a:lvl1pPr>
      <a:lvl2pPr algn="l" rtl="0" fontAlgn="base">
        <a:lnSpc>
          <a:spcPct val="90000"/>
        </a:lnSpc>
        <a:spcBef>
          <a:spcPct val="0"/>
        </a:spcBef>
        <a:spcAft>
          <a:spcPct val="0"/>
        </a:spcAft>
        <a:defRPr sz="2400" b="1">
          <a:solidFill>
            <a:schemeClr val="bg1"/>
          </a:solidFill>
          <a:latin typeface="Century Gothic" pitchFamily="34" charset="0"/>
        </a:defRPr>
      </a:lvl2pPr>
      <a:lvl3pPr algn="l" rtl="0" fontAlgn="base">
        <a:lnSpc>
          <a:spcPct val="90000"/>
        </a:lnSpc>
        <a:spcBef>
          <a:spcPct val="0"/>
        </a:spcBef>
        <a:spcAft>
          <a:spcPct val="0"/>
        </a:spcAft>
        <a:defRPr sz="2400" b="1">
          <a:solidFill>
            <a:schemeClr val="bg1"/>
          </a:solidFill>
          <a:latin typeface="Century Gothic" pitchFamily="34" charset="0"/>
        </a:defRPr>
      </a:lvl3pPr>
      <a:lvl4pPr algn="l" rtl="0" fontAlgn="base">
        <a:lnSpc>
          <a:spcPct val="90000"/>
        </a:lnSpc>
        <a:spcBef>
          <a:spcPct val="0"/>
        </a:spcBef>
        <a:spcAft>
          <a:spcPct val="0"/>
        </a:spcAft>
        <a:defRPr sz="2400" b="1">
          <a:solidFill>
            <a:schemeClr val="bg1"/>
          </a:solidFill>
          <a:latin typeface="Century Gothic" pitchFamily="34" charset="0"/>
        </a:defRPr>
      </a:lvl4pPr>
      <a:lvl5pPr algn="l" rtl="0" fontAlgn="base">
        <a:lnSpc>
          <a:spcPct val="90000"/>
        </a:lnSpc>
        <a:spcBef>
          <a:spcPct val="0"/>
        </a:spcBef>
        <a:spcAft>
          <a:spcPct val="0"/>
        </a:spcAft>
        <a:defRPr sz="2400" b="1">
          <a:solidFill>
            <a:schemeClr val="bg1"/>
          </a:solidFill>
          <a:latin typeface="Century Gothic" pitchFamily="34" charset="0"/>
        </a:defRPr>
      </a:lvl5pPr>
      <a:lvl6pPr marL="457200" algn="l" rtl="0" fontAlgn="base">
        <a:lnSpc>
          <a:spcPct val="90000"/>
        </a:lnSpc>
        <a:spcBef>
          <a:spcPct val="0"/>
        </a:spcBef>
        <a:spcAft>
          <a:spcPct val="0"/>
        </a:spcAft>
        <a:defRPr sz="2400" b="1">
          <a:solidFill>
            <a:schemeClr val="bg1"/>
          </a:solidFill>
          <a:latin typeface="Century Gothic" pitchFamily="34" charset="0"/>
        </a:defRPr>
      </a:lvl6pPr>
      <a:lvl7pPr marL="914400" algn="l" rtl="0" fontAlgn="base">
        <a:lnSpc>
          <a:spcPct val="90000"/>
        </a:lnSpc>
        <a:spcBef>
          <a:spcPct val="0"/>
        </a:spcBef>
        <a:spcAft>
          <a:spcPct val="0"/>
        </a:spcAft>
        <a:defRPr sz="2400" b="1">
          <a:solidFill>
            <a:schemeClr val="bg1"/>
          </a:solidFill>
          <a:latin typeface="Century Gothic" pitchFamily="34" charset="0"/>
        </a:defRPr>
      </a:lvl7pPr>
      <a:lvl8pPr marL="1371600" algn="l" rtl="0" fontAlgn="base">
        <a:lnSpc>
          <a:spcPct val="90000"/>
        </a:lnSpc>
        <a:spcBef>
          <a:spcPct val="0"/>
        </a:spcBef>
        <a:spcAft>
          <a:spcPct val="0"/>
        </a:spcAft>
        <a:defRPr sz="2400" b="1">
          <a:solidFill>
            <a:schemeClr val="bg1"/>
          </a:solidFill>
          <a:latin typeface="Century Gothic" pitchFamily="34" charset="0"/>
        </a:defRPr>
      </a:lvl8pPr>
      <a:lvl9pPr marL="1828800" algn="l" rtl="0" fontAlgn="base">
        <a:lnSpc>
          <a:spcPct val="90000"/>
        </a:lnSpc>
        <a:spcBef>
          <a:spcPct val="0"/>
        </a:spcBef>
        <a:spcAft>
          <a:spcPct val="0"/>
        </a:spcAft>
        <a:defRPr sz="2400" b="1">
          <a:solidFill>
            <a:schemeClr val="bg1"/>
          </a:solidFill>
          <a:latin typeface="Century Gothic" pitchFamily="34" charset="0"/>
        </a:defRPr>
      </a:lvl9pPr>
    </p:titleStyle>
    <p:bodyStyle>
      <a:lvl1pPr marL="342900" indent="-342900" algn="l" rtl="0" fontAlgn="base">
        <a:spcBef>
          <a:spcPct val="50000"/>
        </a:spcBef>
        <a:spcAft>
          <a:spcPct val="0"/>
        </a:spcAft>
        <a:buClr>
          <a:schemeClr val="bg1"/>
        </a:buClr>
        <a:buChar char="•"/>
        <a:defRPr sz="2400">
          <a:solidFill>
            <a:schemeClr val="bg1"/>
          </a:solidFill>
          <a:latin typeface="+mn-lt"/>
          <a:ea typeface="+mn-ea"/>
          <a:cs typeface="+mn-cs"/>
        </a:defRPr>
      </a:lvl1pPr>
      <a:lvl2pPr marL="742950" indent="-285750" algn="l" rtl="0" fontAlgn="base">
        <a:spcBef>
          <a:spcPct val="20000"/>
        </a:spcBef>
        <a:spcAft>
          <a:spcPct val="0"/>
        </a:spcAft>
        <a:buClr>
          <a:schemeClr val="bg1"/>
        </a:buClr>
        <a:buChar char="•"/>
        <a:defRPr sz="2200">
          <a:solidFill>
            <a:schemeClr val="bg1"/>
          </a:solidFill>
          <a:latin typeface="+mn-lt"/>
        </a:defRPr>
      </a:lvl2pPr>
      <a:lvl3pPr marL="1085850" indent="-228600" algn="l" rtl="0" fontAlgn="base">
        <a:spcBef>
          <a:spcPct val="20000"/>
        </a:spcBef>
        <a:spcAft>
          <a:spcPct val="0"/>
        </a:spcAft>
        <a:buClr>
          <a:schemeClr val="bg1"/>
        </a:buClr>
        <a:buChar char="•"/>
        <a:defRPr sz="2000">
          <a:solidFill>
            <a:schemeClr val="bg1"/>
          </a:solidFill>
          <a:latin typeface="+mn-lt"/>
        </a:defRPr>
      </a:lvl3pPr>
      <a:lvl4pPr marL="1428750" indent="-228600" algn="l" rtl="0" fontAlgn="base">
        <a:spcBef>
          <a:spcPct val="20000"/>
        </a:spcBef>
        <a:spcAft>
          <a:spcPct val="0"/>
        </a:spcAft>
        <a:buClr>
          <a:schemeClr val="bg1"/>
        </a:buClr>
        <a:buChar char="•"/>
        <a:defRPr>
          <a:solidFill>
            <a:schemeClr val="bg1"/>
          </a:solidFill>
          <a:latin typeface="+mn-lt"/>
        </a:defRPr>
      </a:lvl4pPr>
      <a:lvl5pPr marL="1771650" indent="-228600" algn="l" rtl="0" fontAlgn="base">
        <a:spcBef>
          <a:spcPct val="20000"/>
        </a:spcBef>
        <a:spcAft>
          <a:spcPct val="0"/>
        </a:spcAft>
        <a:buClr>
          <a:schemeClr val="bg1"/>
        </a:buClr>
        <a:buChar char="•"/>
        <a:defRPr sz="1600">
          <a:solidFill>
            <a:schemeClr val="bg1"/>
          </a:solidFill>
          <a:latin typeface="+mn-lt"/>
        </a:defRPr>
      </a:lvl5pPr>
      <a:lvl6pPr marL="2228850" indent="-228600" algn="l" rtl="0" fontAlgn="base">
        <a:spcBef>
          <a:spcPct val="20000"/>
        </a:spcBef>
        <a:spcAft>
          <a:spcPct val="0"/>
        </a:spcAft>
        <a:buClr>
          <a:schemeClr val="bg1"/>
        </a:buClr>
        <a:buChar char="•"/>
        <a:defRPr sz="1600">
          <a:solidFill>
            <a:schemeClr val="bg1"/>
          </a:solidFill>
          <a:latin typeface="+mn-lt"/>
        </a:defRPr>
      </a:lvl6pPr>
      <a:lvl7pPr marL="2686050" indent="-228600" algn="l" rtl="0" fontAlgn="base">
        <a:spcBef>
          <a:spcPct val="20000"/>
        </a:spcBef>
        <a:spcAft>
          <a:spcPct val="0"/>
        </a:spcAft>
        <a:buClr>
          <a:schemeClr val="bg1"/>
        </a:buClr>
        <a:buChar char="•"/>
        <a:defRPr sz="1600">
          <a:solidFill>
            <a:schemeClr val="bg1"/>
          </a:solidFill>
          <a:latin typeface="+mn-lt"/>
        </a:defRPr>
      </a:lvl7pPr>
      <a:lvl8pPr marL="3143250" indent="-228600" algn="l" rtl="0" fontAlgn="base">
        <a:spcBef>
          <a:spcPct val="20000"/>
        </a:spcBef>
        <a:spcAft>
          <a:spcPct val="0"/>
        </a:spcAft>
        <a:buClr>
          <a:schemeClr val="bg1"/>
        </a:buClr>
        <a:buChar char="•"/>
        <a:defRPr sz="1600">
          <a:solidFill>
            <a:schemeClr val="bg1"/>
          </a:solidFill>
          <a:latin typeface="+mn-lt"/>
        </a:defRPr>
      </a:lvl8pPr>
      <a:lvl9pPr marL="3600450" indent="-228600" algn="l" rtl="0" fontAlgn="base">
        <a:spcBef>
          <a:spcPct val="20000"/>
        </a:spcBef>
        <a:spcAft>
          <a:spcPct val="0"/>
        </a:spcAft>
        <a:buClr>
          <a:schemeClr val="bg1"/>
        </a:buClr>
        <a:buChar char="•"/>
        <a:defRPr sz="1600">
          <a:solidFill>
            <a:schemeClr val="bg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29" name="Rectangle 33"/>
          <p:cNvSpPr>
            <a:spLocks noGrp="1" noChangeArrowheads="1"/>
          </p:cNvSpPr>
          <p:nvPr>
            <p:ph type="ctrTitle"/>
          </p:nvPr>
        </p:nvSpPr>
        <p:spPr/>
        <p:txBody>
          <a:bodyPr/>
          <a:lstStyle/>
          <a:p>
            <a:r>
              <a:rPr lang="en-US" dirty="0" smtClean="0"/>
              <a:t>Heat Treatment</a:t>
            </a:r>
            <a:endParaRPr lang="en-US" dirty="0"/>
          </a:p>
        </p:txBody>
      </p:sp>
      <p:sp>
        <p:nvSpPr>
          <p:cNvPr id="4131" name="Rectangle 35"/>
          <p:cNvSpPr>
            <a:spLocks noGrp="1" noChangeArrowheads="1"/>
          </p:cNvSpPr>
          <p:nvPr>
            <p:ph type="subTitle" idx="1"/>
          </p:nvPr>
        </p:nvSpPr>
        <p:spPr/>
        <p:txBody>
          <a:bodyPr/>
          <a:lstStyle/>
          <a:p>
            <a:r>
              <a:rPr lang="en-US" dirty="0" smtClean="0"/>
              <a:t>19 </a:t>
            </a:r>
            <a:r>
              <a:rPr lang="en-US" dirty="0" err="1" smtClean="0"/>
              <a:t>Desember</a:t>
            </a:r>
            <a:r>
              <a:rPr lang="en-US" dirty="0" smtClean="0"/>
              <a:t> </a:t>
            </a:r>
            <a:r>
              <a:rPr lang="en-US" dirty="0" smtClean="0"/>
              <a:t>2017</a:t>
            </a:r>
            <a:endParaRPr lang="en-US" dirty="0"/>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s://www.researchgate.net/profile/Yi_Liu35/publication/225567186/figure/fig3/AS:393803555983364@1470901492464/Fig-5-Schematic-diagram-of-the-heat-treatment-experiments-for-6061-Al-SiC-NiTi-fiber.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9276" y="1752600"/>
            <a:ext cx="6017483"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703070"/>
      </p:ext>
    </p:extLst>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http://www.mechanicalengineeringblog.com/wp-content/uploads/2015/06/01-HEAT-TREATMENT-PROCESS-PROCESS-OF-HEAT-TREATMENT_thumb.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75097" y="1752600"/>
            <a:ext cx="3708206"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053886"/>
      </p:ext>
    </p:extLst>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http://www.calqlata.com/images/materials/Steel%20Heat%20Treatment%20Diagra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7200" y="770730"/>
            <a:ext cx="4038600" cy="5345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008480"/>
      </p:ext>
    </p:extLst>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https://image.slidesharecdn.com/heattreatment1-170109135914/95/heat-treatment-1-7-638.jpg?cb=148397041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1104" y="1752600"/>
            <a:ext cx="5176191"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491440"/>
      </p:ext>
    </p:extLst>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www.researchgate.net/profile/Elina_Akbarzadeh/publication/309040448/figure/fig1/AS:416635467911168@1476345044143/Fig-1-Typical-austempering-heat-treatment-cycle-in-ductile-ir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24390" y="1752600"/>
            <a:ext cx="5009619"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885345"/>
      </p:ext>
    </p:extLst>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endParaRPr lang="id-ID" dirty="0"/>
          </a:p>
        </p:txBody>
      </p:sp>
      <p:sp>
        <p:nvSpPr>
          <p:cNvPr id="3" name="Content Placeholder 2"/>
          <p:cNvSpPr>
            <a:spLocks noGrp="1"/>
          </p:cNvSpPr>
          <p:nvPr>
            <p:ph idx="1"/>
          </p:nvPr>
        </p:nvSpPr>
        <p:spPr/>
        <p:txBody>
          <a:bodyPr>
            <a:normAutofit fontScale="92500" lnSpcReduction="10000"/>
          </a:bodyPr>
          <a:lstStyle/>
          <a:p>
            <a:r>
              <a:rPr lang="en-US" dirty="0" err="1" smtClean="0"/>
              <a:t>Dikerjakan</a:t>
            </a:r>
            <a:r>
              <a:rPr lang="en-US" dirty="0" smtClean="0"/>
              <a:t> </a:t>
            </a:r>
            <a:r>
              <a:rPr lang="en-US" dirty="0" err="1" smtClean="0"/>
              <a:t>sendiri-sendiri</a:t>
            </a:r>
            <a:r>
              <a:rPr lang="en-US" dirty="0" smtClean="0"/>
              <a:t>, </a:t>
            </a:r>
            <a:r>
              <a:rPr lang="en-US" dirty="0" err="1" smtClean="0"/>
              <a:t>tulis</a:t>
            </a:r>
            <a:r>
              <a:rPr lang="en-US" dirty="0" smtClean="0"/>
              <a:t> </a:t>
            </a:r>
            <a:r>
              <a:rPr lang="en-US" dirty="0" err="1" smtClean="0"/>
              <a:t>sumbernya</a:t>
            </a:r>
            <a:endParaRPr lang="en-US" dirty="0" smtClean="0"/>
          </a:p>
          <a:p>
            <a:r>
              <a:rPr lang="en-US" dirty="0" err="1" smtClean="0"/>
              <a:t>Sertakan</a:t>
            </a:r>
            <a:r>
              <a:rPr lang="en-US" dirty="0" smtClean="0"/>
              <a:t> </a:t>
            </a:r>
            <a:r>
              <a:rPr lang="en-US" dirty="0" err="1" smtClean="0"/>
              <a:t>dengan</a:t>
            </a:r>
            <a:r>
              <a:rPr lang="en-US" dirty="0" smtClean="0"/>
              <a:t> </a:t>
            </a:r>
            <a:r>
              <a:rPr lang="en-US" dirty="0" err="1" smtClean="0"/>
              <a:t>gambar</a:t>
            </a:r>
            <a:r>
              <a:rPr lang="en-US" dirty="0" smtClean="0"/>
              <a:t>, </a:t>
            </a:r>
            <a:r>
              <a:rPr lang="en-US" dirty="0" err="1" smtClean="0"/>
              <a:t>kalau</a:t>
            </a:r>
            <a:r>
              <a:rPr lang="en-US" dirty="0" smtClean="0"/>
              <a:t> </a:t>
            </a:r>
            <a:r>
              <a:rPr lang="en-US" dirty="0" err="1" smtClean="0"/>
              <a:t>ada</a:t>
            </a:r>
            <a:endParaRPr lang="en-US" dirty="0" smtClean="0"/>
          </a:p>
          <a:p>
            <a:r>
              <a:rPr lang="en-US" dirty="0" err="1" smtClean="0"/>
              <a:t>Cari</a:t>
            </a:r>
            <a:r>
              <a:rPr lang="en-US" dirty="0" smtClean="0"/>
              <a:t> </a:t>
            </a:r>
            <a:r>
              <a:rPr lang="en-US" dirty="0" err="1" smtClean="0"/>
              <a:t>definisi</a:t>
            </a:r>
            <a:r>
              <a:rPr lang="en-US" dirty="0" smtClean="0"/>
              <a:t>:</a:t>
            </a:r>
          </a:p>
          <a:p>
            <a:pPr lvl="1"/>
            <a:r>
              <a:rPr lang="en-US" dirty="0" err="1" smtClean="0"/>
              <a:t>Austenit</a:t>
            </a:r>
            <a:endParaRPr lang="en-US" dirty="0" smtClean="0"/>
          </a:p>
          <a:p>
            <a:pPr lvl="1"/>
            <a:r>
              <a:rPr lang="en-US" dirty="0" smtClean="0"/>
              <a:t>Pearlite</a:t>
            </a:r>
          </a:p>
          <a:p>
            <a:pPr lvl="1"/>
            <a:r>
              <a:rPr lang="en-US" dirty="0" err="1" smtClean="0"/>
              <a:t>Bainite</a:t>
            </a:r>
            <a:endParaRPr lang="en-US" dirty="0" smtClean="0"/>
          </a:p>
          <a:p>
            <a:pPr lvl="1"/>
            <a:r>
              <a:rPr lang="en-US" dirty="0" smtClean="0"/>
              <a:t>Ferrite</a:t>
            </a:r>
          </a:p>
          <a:p>
            <a:pPr lvl="1"/>
            <a:r>
              <a:rPr lang="en-US" dirty="0" err="1" smtClean="0"/>
              <a:t>Martensite</a:t>
            </a:r>
            <a:endParaRPr lang="en-US" dirty="0" smtClean="0"/>
          </a:p>
          <a:p>
            <a:pPr lvl="0">
              <a:buClr>
                <a:srgbClr val="000000"/>
              </a:buClr>
            </a:pPr>
            <a:r>
              <a:rPr lang="en-US" dirty="0" err="1" smtClean="0">
                <a:solidFill>
                  <a:srgbClr val="000000"/>
                </a:solidFill>
              </a:rPr>
              <a:t>Dikumpulkan</a:t>
            </a:r>
            <a:r>
              <a:rPr lang="en-US" dirty="0" smtClean="0">
                <a:solidFill>
                  <a:srgbClr val="000000"/>
                </a:solidFill>
              </a:rPr>
              <a:t> </a:t>
            </a:r>
            <a:r>
              <a:rPr lang="en-US" dirty="0" err="1" smtClean="0">
                <a:solidFill>
                  <a:srgbClr val="000000"/>
                </a:solidFill>
              </a:rPr>
              <a:t>kolektif</a:t>
            </a:r>
            <a:r>
              <a:rPr lang="en-US" dirty="0" smtClean="0">
                <a:solidFill>
                  <a:srgbClr val="000000"/>
                </a:solidFill>
              </a:rPr>
              <a:t>, paling </a:t>
            </a:r>
            <a:r>
              <a:rPr lang="en-US" dirty="0" err="1" smtClean="0">
                <a:solidFill>
                  <a:srgbClr val="000000"/>
                </a:solidFill>
              </a:rPr>
              <a:t>telat</a:t>
            </a:r>
            <a:r>
              <a:rPr lang="en-US" dirty="0" smtClean="0">
                <a:solidFill>
                  <a:srgbClr val="000000"/>
                </a:solidFill>
              </a:rPr>
              <a:t> </a:t>
            </a:r>
            <a:r>
              <a:rPr lang="en-US" dirty="0" err="1" smtClean="0">
                <a:solidFill>
                  <a:srgbClr val="000000"/>
                </a:solidFill>
              </a:rPr>
              <a:t>Kamis</a:t>
            </a:r>
            <a:r>
              <a:rPr lang="en-US" dirty="0" smtClean="0">
                <a:solidFill>
                  <a:srgbClr val="000000"/>
                </a:solidFill>
              </a:rPr>
              <a:t>, 28 </a:t>
            </a:r>
            <a:r>
              <a:rPr lang="en-US" dirty="0" err="1" smtClean="0">
                <a:solidFill>
                  <a:srgbClr val="000000"/>
                </a:solidFill>
              </a:rPr>
              <a:t>Desember</a:t>
            </a:r>
            <a:r>
              <a:rPr lang="en-US" dirty="0" smtClean="0">
                <a:solidFill>
                  <a:srgbClr val="000000"/>
                </a:solidFill>
              </a:rPr>
              <a:t> 2017 jam 15.00</a:t>
            </a:r>
            <a:endParaRPr lang="en-US" dirty="0">
              <a:solidFill>
                <a:srgbClr val="000000"/>
              </a:solidFill>
            </a:endParaRPr>
          </a:p>
        </p:txBody>
      </p:sp>
    </p:spTree>
    <p:extLst>
      <p:ext uri="{BB962C8B-B14F-4D97-AF65-F5344CB8AC3E}">
        <p14:creationId xmlns:p14="http://schemas.microsoft.com/office/powerpoint/2010/main" val="1938244634"/>
      </p:ext>
    </p:extLst>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id-ID" dirty="0"/>
          </a:p>
        </p:txBody>
      </p:sp>
    </p:spTree>
    <p:extLst>
      <p:ext uri="{BB962C8B-B14F-4D97-AF65-F5344CB8AC3E}">
        <p14:creationId xmlns:p14="http://schemas.microsoft.com/office/powerpoint/2010/main" val="3915262900"/>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Proses Pengerjaan Bahan Teknik</a:t>
            </a:r>
          </a:p>
        </p:txBody>
      </p:sp>
      <p:pic>
        <p:nvPicPr>
          <p:cNvPr id="24579" name="Picture 2"/>
          <p:cNvPicPr>
            <a:picLocks noGrp="1" noChangeAspect="1" noChangeArrowheads="1"/>
          </p:cNvPicPr>
          <p:nvPr>
            <p:ph sz="quarter" idx="1"/>
          </p:nvPr>
        </p:nvPicPr>
        <p:blipFill>
          <a:blip r:embed="rId2"/>
          <a:srcRect/>
          <a:stretch>
            <a:fillRect/>
          </a:stretch>
        </p:blipFill>
        <p:spPr>
          <a:xfrm>
            <a:off x="2590801" y="1289604"/>
            <a:ext cx="6553200" cy="5568396"/>
          </a:xfrm>
          <a:noFill/>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533400" y="0"/>
            <a:ext cx="8153400" cy="685800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Treatment</a:t>
            </a:r>
            <a:endParaRPr lang="id-ID" dirty="0"/>
          </a:p>
        </p:txBody>
      </p:sp>
      <p:sp>
        <p:nvSpPr>
          <p:cNvPr id="3" name="Content Placeholder 2"/>
          <p:cNvSpPr>
            <a:spLocks noGrp="1"/>
          </p:cNvSpPr>
          <p:nvPr>
            <p:ph idx="1"/>
          </p:nvPr>
        </p:nvSpPr>
        <p:spPr/>
        <p:txBody>
          <a:bodyPr>
            <a:normAutofit/>
          </a:bodyPr>
          <a:lstStyle/>
          <a:p>
            <a:r>
              <a:rPr lang="en-US" b="1" dirty="0" smtClean="0"/>
              <a:t>Annealing</a:t>
            </a:r>
            <a:r>
              <a:rPr lang="en-US" dirty="0" smtClean="0"/>
              <a:t>, is a heat treatment to increase its ductility and to make it more workable.   It involves heating a material to above its glass transition temperature, maintaining a suitable temperature, and then cooling.   Steel must be cooled slowly to anneal. The metal is softened and prepared for further work—such as shaping, stamping, or forming.</a:t>
            </a: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Annealing Temperature</a:t>
            </a:r>
            <a:endParaRPr lang="en-US" dirty="0"/>
          </a:p>
        </p:txBody>
      </p:sp>
      <p:pic>
        <p:nvPicPr>
          <p:cNvPr id="4098" name="Picture 2" descr="http://www.steelprofilecutting.com.au/wp-content/uploads/2013/04/Stress-Relief.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1507647"/>
            <a:ext cx="5257800" cy="4440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569212"/>
      </p:ext>
    </p:extLst>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Treatment</a:t>
            </a:r>
            <a:endParaRPr lang="id-ID" dirty="0"/>
          </a:p>
        </p:txBody>
      </p:sp>
      <p:sp>
        <p:nvSpPr>
          <p:cNvPr id="3" name="Content Placeholder 2"/>
          <p:cNvSpPr>
            <a:spLocks noGrp="1"/>
          </p:cNvSpPr>
          <p:nvPr>
            <p:ph idx="1"/>
          </p:nvPr>
        </p:nvSpPr>
        <p:spPr/>
        <p:txBody>
          <a:bodyPr>
            <a:normAutofit lnSpcReduction="10000"/>
          </a:bodyPr>
          <a:lstStyle/>
          <a:p>
            <a:r>
              <a:rPr lang="en-US" b="1" dirty="0" smtClean="0"/>
              <a:t>Tempering/Aging </a:t>
            </a:r>
            <a:r>
              <a:rPr lang="en-US" dirty="0" smtClean="0"/>
              <a:t>is a process of heat treating, which is used to increase the toughness of iron-based alloys. Tempering is done by heating the metal to some temperature below the critical point for a certain period of time, then allowing it to cool in still air. In glass, tempering is performed by heating the glass and then quickly cooling the surface, increasing the toughness.</a:t>
            </a: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Treatment</a:t>
            </a:r>
            <a:endParaRPr lang="id-ID" dirty="0"/>
          </a:p>
        </p:txBody>
      </p:sp>
      <p:sp>
        <p:nvSpPr>
          <p:cNvPr id="3" name="Content Placeholder 2"/>
          <p:cNvSpPr>
            <a:spLocks noGrp="1"/>
          </p:cNvSpPr>
          <p:nvPr>
            <p:ph idx="1"/>
          </p:nvPr>
        </p:nvSpPr>
        <p:spPr/>
        <p:txBody>
          <a:bodyPr>
            <a:normAutofit fontScale="92500"/>
          </a:bodyPr>
          <a:lstStyle/>
          <a:p>
            <a:r>
              <a:rPr lang="en-US" b="1" dirty="0" smtClean="0"/>
              <a:t>Quenching </a:t>
            </a:r>
            <a:r>
              <a:rPr lang="en-US" dirty="0" smtClean="0"/>
              <a:t>is the rapid cooling of a </a:t>
            </a:r>
            <a:r>
              <a:rPr lang="en-US" dirty="0" err="1" smtClean="0"/>
              <a:t>workpiece</a:t>
            </a:r>
            <a:r>
              <a:rPr lang="en-US" dirty="0" smtClean="0"/>
              <a:t> to obtain certain material properties. For instance, it can increasing the hardness of both alloys and plastics (produced through polymerization).  In metallurgy, it is most commonly used to harden steel by introducing </a:t>
            </a:r>
            <a:r>
              <a:rPr lang="en-US" dirty="0" err="1" smtClean="0"/>
              <a:t>martensite</a:t>
            </a:r>
            <a:r>
              <a:rPr lang="en-US" dirty="0" smtClean="0"/>
              <a:t>, in which case the steel must be rapidly cooled through its eutectoid point, the temperature at which austenite becomes unstable. </a:t>
            </a: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http://www.mechscience.com/wp-content/uploads/2017/01/clip_image004_thumb-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826260"/>
            <a:ext cx="6091859" cy="3736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52246"/>
      </p:ext>
    </p:extLst>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www.tppinfo.com/web_pic/d2-f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2187" y="1881187"/>
            <a:ext cx="5534025" cy="362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673961"/>
      </p:ext>
    </p:extLst>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Presentation on brainstorming">
  <a:themeElements>
    <a:clrScheme name="Presentation on brainstorming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fontScheme name="Presentation on brainstorming">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brainstorming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Presentation on brainstorming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Presentation on brainstorming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Presentation on brainstorming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Presentation on brainstorming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on brainstorming</Template>
  <TotalTime>701</TotalTime>
  <Words>253</Words>
  <Application>Microsoft Office PowerPoint</Application>
  <PresentationFormat>On-screen Show (4:3)</PresentationFormat>
  <Paragraphs>21</Paragraphs>
  <Slides>16</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Times New Roman</vt:lpstr>
      <vt:lpstr>Presentation on brainstorming</vt:lpstr>
      <vt:lpstr>Heat Treatment</vt:lpstr>
      <vt:lpstr>Proses Pengerjaan Bahan Teknik</vt:lpstr>
      <vt:lpstr>PowerPoint Presentation</vt:lpstr>
      <vt:lpstr>Heat Treatment</vt:lpstr>
      <vt:lpstr>Annealing Temperature</vt:lpstr>
      <vt:lpstr>Heat Treatment</vt:lpstr>
      <vt:lpstr>Heat Treatment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Tugas</vt:lpstr>
      <vt:lpstr>Terima Kasih</vt:lpstr>
    </vt:vector>
  </TitlesOfParts>
  <Company>ITB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Teknik Industri</dc:creator>
  <cp:lastModifiedBy>deesan</cp:lastModifiedBy>
  <cp:revision>20</cp:revision>
  <cp:lastPrinted>1601-01-01T00:00:00Z</cp:lastPrinted>
  <dcterms:created xsi:type="dcterms:W3CDTF">2006-03-23T08:53:44Z</dcterms:created>
  <dcterms:modified xsi:type="dcterms:W3CDTF">2017-12-19T15:38:57Z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TC010184371033</vt:lpwstr>
  </property>
</Properties>
</file>