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7938" cy="28803600"/>
  <p:notesSz cx="6858000" cy="9144000"/>
  <p:defaultTextStyle>
    <a:defPPr>
      <a:defRPr lang="en-US"/>
    </a:defPPr>
    <a:lvl1pPr marL="0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043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086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129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171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214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0257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0300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0343" algn="l" defTabSz="2880086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369531"/>
    <a:srgbClr val="CC99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047" autoAdjust="0"/>
  </p:normalViewPr>
  <p:slideViewPr>
    <p:cSldViewPr>
      <p:cViewPr>
        <p:scale>
          <a:sx n="32" d="100"/>
          <a:sy n="32" d="100"/>
        </p:scale>
        <p:origin x="-246" y="84"/>
      </p:cViewPr>
      <p:guideLst>
        <p:guide orient="horz" pos="9073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846" y="8947787"/>
            <a:ext cx="18358247" cy="61741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691" y="16322041"/>
            <a:ext cx="15118557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73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4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8505" y="1153481"/>
            <a:ext cx="4859536" cy="245764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897" y="1153481"/>
            <a:ext cx="14218643" cy="245764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67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395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088" y="18508983"/>
            <a:ext cx="18358247" cy="5720714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088" y="12208197"/>
            <a:ext cx="18358247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04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83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897" y="6720842"/>
            <a:ext cx="9539089" cy="190090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8952" y="6720842"/>
            <a:ext cx="9539089" cy="190090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94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97" y="6447475"/>
            <a:ext cx="9542840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043" indent="0">
              <a:buNone/>
              <a:defRPr sz="6300" b="1"/>
            </a:lvl2pPr>
            <a:lvl3pPr marL="2880086" indent="0">
              <a:buNone/>
              <a:defRPr sz="5700" b="1"/>
            </a:lvl3pPr>
            <a:lvl4pPr marL="4320129" indent="0">
              <a:buNone/>
              <a:defRPr sz="5000" b="1"/>
            </a:lvl4pPr>
            <a:lvl5pPr marL="5760171" indent="0">
              <a:buNone/>
              <a:defRPr sz="5000" b="1"/>
            </a:lvl5pPr>
            <a:lvl6pPr marL="7200214" indent="0">
              <a:buNone/>
              <a:defRPr sz="5000" b="1"/>
            </a:lvl6pPr>
            <a:lvl7pPr marL="8640257" indent="0">
              <a:buNone/>
              <a:defRPr sz="5000" b="1"/>
            </a:lvl7pPr>
            <a:lvl8pPr marL="10080300" indent="0">
              <a:buNone/>
              <a:defRPr sz="5000" b="1"/>
            </a:lvl8pPr>
            <a:lvl9pPr marL="11520343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897" y="9134475"/>
            <a:ext cx="9542840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1454" y="6447475"/>
            <a:ext cx="9546588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043" indent="0">
              <a:buNone/>
              <a:defRPr sz="6300" b="1"/>
            </a:lvl2pPr>
            <a:lvl3pPr marL="2880086" indent="0">
              <a:buNone/>
              <a:defRPr sz="5700" b="1"/>
            </a:lvl3pPr>
            <a:lvl4pPr marL="4320129" indent="0">
              <a:buNone/>
              <a:defRPr sz="5000" b="1"/>
            </a:lvl4pPr>
            <a:lvl5pPr marL="5760171" indent="0">
              <a:buNone/>
              <a:defRPr sz="5000" b="1"/>
            </a:lvl5pPr>
            <a:lvl6pPr marL="7200214" indent="0">
              <a:buNone/>
              <a:defRPr sz="5000" b="1"/>
            </a:lvl6pPr>
            <a:lvl7pPr marL="8640257" indent="0">
              <a:buNone/>
              <a:defRPr sz="5000" b="1"/>
            </a:lvl7pPr>
            <a:lvl8pPr marL="10080300" indent="0">
              <a:buNone/>
              <a:defRPr sz="5000" b="1"/>
            </a:lvl8pPr>
            <a:lvl9pPr marL="11520343" indent="0">
              <a:buNone/>
              <a:defRPr sz="5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1454" y="9134475"/>
            <a:ext cx="9546588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19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8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410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898" y="1146811"/>
            <a:ext cx="7105573" cy="4880611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194" y="1146811"/>
            <a:ext cx="12073848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898" y="6027423"/>
            <a:ext cx="7105573" cy="19702464"/>
          </a:xfrm>
        </p:spPr>
        <p:txBody>
          <a:bodyPr/>
          <a:lstStyle>
            <a:lvl1pPr marL="0" indent="0">
              <a:buNone/>
              <a:defRPr sz="4400"/>
            </a:lvl1pPr>
            <a:lvl2pPr marL="1440043" indent="0">
              <a:buNone/>
              <a:defRPr sz="3800"/>
            </a:lvl2pPr>
            <a:lvl3pPr marL="2880086" indent="0">
              <a:buNone/>
              <a:defRPr sz="3100"/>
            </a:lvl3pPr>
            <a:lvl4pPr marL="4320129" indent="0">
              <a:buNone/>
              <a:defRPr sz="2800"/>
            </a:lvl4pPr>
            <a:lvl5pPr marL="5760171" indent="0">
              <a:buNone/>
              <a:defRPr sz="2800"/>
            </a:lvl5pPr>
            <a:lvl6pPr marL="7200214" indent="0">
              <a:buNone/>
              <a:defRPr sz="2800"/>
            </a:lvl6pPr>
            <a:lvl7pPr marL="8640257" indent="0">
              <a:buNone/>
              <a:defRPr sz="2800"/>
            </a:lvl7pPr>
            <a:lvl8pPr marL="10080300" indent="0">
              <a:buNone/>
              <a:defRPr sz="2800"/>
            </a:lvl8pPr>
            <a:lvl9pPr marL="11520343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516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7" y="20162521"/>
            <a:ext cx="12958763" cy="2380299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347" y="2573656"/>
            <a:ext cx="12958763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043" indent="0">
              <a:buNone/>
              <a:defRPr sz="8800"/>
            </a:lvl2pPr>
            <a:lvl3pPr marL="2880086" indent="0">
              <a:buNone/>
              <a:defRPr sz="7600"/>
            </a:lvl3pPr>
            <a:lvl4pPr marL="4320129" indent="0">
              <a:buNone/>
              <a:defRPr sz="6300"/>
            </a:lvl4pPr>
            <a:lvl5pPr marL="5760171" indent="0">
              <a:buNone/>
              <a:defRPr sz="6300"/>
            </a:lvl5pPr>
            <a:lvl6pPr marL="7200214" indent="0">
              <a:buNone/>
              <a:defRPr sz="6300"/>
            </a:lvl6pPr>
            <a:lvl7pPr marL="8640257" indent="0">
              <a:buNone/>
              <a:defRPr sz="6300"/>
            </a:lvl7pPr>
            <a:lvl8pPr marL="10080300" indent="0">
              <a:buNone/>
              <a:defRPr sz="6300"/>
            </a:lvl8pPr>
            <a:lvl9pPr marL="11520343" indent="0">
              <a:buNone/>
              <a:defRPr sz="6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347" y="22542820"/>
            <a:ext cx="12958763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043" indent="0">
              <a:buNone/>
              <a:defRPr sz="3800"/>
            </a:lvl2pPr>
            <a:lvl3pPr marL="2880086" indent="0">
              <a:buNone/>
              <a:defRPr sz="3100"/>
            </a:lvl3pPr>
            <a:lvl4pPr marL="4320129" indent="0">
              <a:buNone/>
              <a:defRPr sz="2800"/>
            </a:lvl4pPr>
            <a:lvl5pPr marL="5760171" indent="0">
              <a:buNone/>
              <a:defRPr sz="2800"/>
            </a:lvl5pPr>
            <a:lvl6pPr marL="7200214" indent="0">
              <a:buNone/>
              <a:defRPr sz="2800"/>
            </a:lvl6pPr>
            <a:lvl7pPr marL="8640257" indent="0">
              <a:buNone/>
              <a:defRPr sz="2800"/>
            </a:lvl7pPr>
            <a:lvl8pPr marL="10080300" indent="0">
              <a:buNone/>
              <a:defRPr sz="2800"/>
            </a:lvl8pPr>
            <a:lvl9pPr marL="11520343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7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897" y="1153479"/>
            <a:ext cx="19438144" cy="4800600"/>
          </a:xfrm>
          <a:prstGeom prst="rect">
            <a:avLst/>
          </a:prstGeom>
        </p:spPr>
        <p:txBody>
          <a:bodyPr vert="horz" lIns="288009" tIns="144004" rIns="288009" bIns="1440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897" y="6720842"/>
            <a:ext cx="19438144" cy="19009045"/>
          </a:xfrm>
          <a:prstGeom prst="rect">
            <a:avLst/>
          </a:prstGeom>
        </p:spPr>
        <p:txBody>
          <a:bodyPr vert="horz" lIns="288009" tIns="144004" rIns="288009" bIns="1440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897" y="26696673"/>
            <a:ext cx="5039519" cy="1533525"/>
          </a:xfrm>
          <a:prstGeom prst="rect">
            <a:avLst/>
          </a:prstGeom>
        </p:spPr>
        <p:txBody>
          <a:bodyPr vert="horz" lIns="288009" tIns="144004" rIns="288009" bIns="1440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D9D4-19B4-4C12-813A-A023B5D2104D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9296" y="26696673"/>
            <a:ext cx="6839347" cy="1533525"/>
          </a:xfrm>
          <a:prstGeom prst="rect">
            <a:avLst/>
          </a:prstGeom>
        </p:spPr>
        <p:txBody>
          <a:bodyPr vert="horz" lIns="288009" tIns="144004" rIns="288009" bIns="1440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78522" y="26696673"/>
            <a:ext cx="5039519" cy="1533525"/>
          </a:xfrm>
          <a:prstGeom prst="rect">
            <a:avLst/>
          </a:prstGeom>
        </p:spPr>
        <p:txBody>
          <a:bodyPr vert="horz" lIns="288009" tIns="144004" rIns="288009" bIns="1440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F4D12-0FF6-4726-A55B-FF5665DBB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0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086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32" indent="-1080032" algn="l" defTabSz="2880086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070" indent="-900027" algn="l" defTabSz="2880086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0" y="0"/>
            <a:ext cx="21597938" cy="540385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4245769" y="3048000"/>
            <a:ext cx="112782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3600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Judul</a:t>
            </a:r>
            <a:r>
              <a:rPr lang="en-US" sz="3600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Ex</a:t>
            </a:r>
            <a:r>
              <a:rPr lang="en-US" sz="3600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:)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Rancang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Bangun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Sistem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Informasi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Industri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Terintegrasi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Menggunakan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Visual Basic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dan</a:t>
            </a:r>
            <a:r>
              <a:rPr lang="en-US" sz="3600" b="1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MySQL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7" name="Rectangle 4"/>
          <p:cNvSpPr>
            <a:spLocks noChangeArrowheads="1"/>
          </p:cNvSpPr>
          <p:nvPr/>
        </p:nvSpPr>
        <p:spPr bwMode="auto">
          <a:xfrm>
            <a:off x="15502731" y="-1"/>
            <a:ext cx="6111875" cy="5403851"/>
          </a:xfrm>
          <a:prstGeom prst="rect">
            <a:avLst/>
          </a:prstGeom>
          <a:solidFill>
            <a:srgbClr val="36953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5"/>
          <p:cNvSpPr>
            <a:spLocks noChangeArrowheads="1"/>
          </p:cNvSpPr>
          <p:nvPr/>
        </p:nvSpPr>
        <p:spPr bwMode="auto">
          <a:xfrm>
            <a:off x="-21431" y="0"/>
            <a:ext cx="4224456" cy="5403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Rectangle 6"/>
          <p:cNvSpPr>
            <a:spLocks noChangeArrowheads="1"/>
          </p:cNvSpPr>
          <p:nvPr/>
        </p:nvSpPr>
        <p:spPr bwMode="auto">
          <a:xfrm>
            <a:off x="0" y="5367337"/>
            <a:ext cx="21597937" cy="2413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-21431" y="5565775"/>
            <a:ext cx="21640800" cy="1179512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"/>
          <p:cNvSpPr>
            <a:spLocks noChangeArrowheads="1"/>
          </p:cNvSpPr>
          <p:nvPr/>
        </p:nvSpPr>
        <p:spPr bwMode="auto">
          <a:xfrm>
            <a:off x="-21431" y="6748462"/>
            <a:ext cx="21640800" cy="217995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" name="Rectangle 11"/>
          <p:cNvSpPr>
            <a:spLocks noChangeArrowheads="1"/>
          </p:cNvSpPr>
          <p:nvPr/>
        </p:nvSpPr>
        <p:spPr bwMode="auto">
          <a:xfrm>
            <a:off x="7172959" y="6751637"/>
            <a:ext cx="6657975" cy="21796374"/>
          </a:xfrm>
          <a:prstGeom prst="rect">
            <a:avLst/>
          </a:prstGeom>
          <a:solidFill>
            <a:schemeClr val="tx1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13"/>
          <p:cNvSpPr>
            <a:spLocks noChangeArrowheads="1"/>
          </p:cNvSpPr>
          <p:nvPr/>
        </p:nvSpPr>
        <p:spPr bwMode="auto">
          <a:xfrm>
            <a:off x="14108746" y="14554200"/>
            <a:ext cx="7489191" cy="1082675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4"/>
          <p:cNvSpPr>
            <a:spLocks noChangeArrowheads="1"/>
          </p:cNvSpPr>
          <p:nvPr/>
        </p:nvSpPr>
        <p:spPr bwMode="auto">
          <a:xfrm>
            <a:off x="14103984" y="25447625"/>
            <a:ext cx="7493953" cy="987425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8"/>
          <p:cNvSpPr>
            <a:spLocks noChangeArrowheads="1"/>
          </p:cNvSpPr>
          <p:nvPr/>
        </p:nvSpPr>
        <p:spPr bwMode="auto">
          <a:xfrm>
            <a:off x="15751969" y="533400"/>
            <a:ext cx="838200" cy="1524000"/>
          </a:xfrm>
          <a:prstGeom prst="rect">
            <a:avLst/>
          </a:prstGeom>
          <a:solidFill>
            <a:srgbClr val="FFFF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 Box 20"/>
          <p:cNvSpPr txBox="1">
            <a:spLocks noChangeArrowheads="1"/>
          </p:cNvSpPr>
          <p:nvPr/>
        </p:nvSpPr>
        <p:spPr bwMode="auto">
          <a:xfrm>
            <a:off x="16818769" y="609600"/>
            <a:ext cx="4267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[NAMA PENULIS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email address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: font: Trebuchet MS, </a:t>
            </a:r>
            <a:r>
              <a:rPr lang="en-US" sz="1400" b="1" dirty="0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18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pt, bold]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(ex:) Muhammad Akbar (</a:t>
            </a:r>
            <a:r>
              <a:rPr lang="en-US" sz="1800" dirty="0" smtClean="0">
                <a:solidFill>
                  <a:schemeClr val="bg1"/>
                </a:solidFill>
                <a:latin typeface="Trebuchet MS" pitchFamily="34" charset="0"/>
              </a:rPr>
              <a:t>aby.muak@gmail.com)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pitchFamily="34" charset="0"/>
              </a:rPr>
              <a:t>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Oval 23"/>
          <p:cNvSpPr>
            <a:spLocks noChangeArrowheads="1"/>
          </p:cNvSpPr>
          <p:nvPr/>
        </p:nvSpPr>
        <p:spPr bwMode="auto">
          <a:xfrm>
            <a:off x="934085" y="6016625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Text Box 24"/>
          <p:cNvSpPr txBox="1">
            <a:spLocks noChangeArrowheads="1"/>
          </p:cNvSpPr>
          <p:nvPr/>
        </p:nvSpPr>
        <p:spPr bwMode="auto">
          <a:xfrm>
            <a:off x="1421446" y="5475287"/>
            <a:ext cx="5126038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[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Judul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Sub Bab, Trebuchet </a:t>
            </a:r>
            <a:r>
              <a:rPr lang="en-US" sz="2200" dirty="0" smtClean="0">
                <a:solidFill>
                  <a:srgbClr val="FFFFFF"/>
                </a:solidFill>
                <a:latin typeface="Trebuchet MS" pitchFamily="34" charset="0"/>
                <a:cs typeface="Arial" pitchFamily="34" charset="0"/>
              </a:rPr>
              <a:t>36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]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Latar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Belakang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Text Box 28"/>
          <p:cNvSpPr txBox="1">
            <a:spLocks noChangeArrowheads="1"/>
          </p:cNvSpPr>
          <p:nvPr/>
        </p:nvSpPr>
        <p:spPr bwMode="auto">
          <a:xfrm>
            <a:off x="7801609" y="12954000"/>
            <a:ext cx="60150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rebuchet MS" pitchFamily="34" charset="0"/>
                <a:cs typeface="Arial" pitchFamily="34" charset="0"/>
              </a:rPr>
              <a:t>M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anufaktur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4592934" y="5867400"/>
            <a:ext cx="60642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Akuntasi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15019971" y="14782800"/>
            <a:ext cx="47402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SDM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 Box 34"/>
          <p:cNvSpPr txBox="1">
            <a:spLocks noChangeArrowheads="1"/>
          </p:cNvSpPr>
          <p:nvPr/>
        </p:nvSpPr>
        <p:spPr bwMode="auto">
          <a:xfrm>
            <a:off x="15062834" y="25603200"/>
            <a:ext cx="4740275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Saran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Pengembangan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 Box 35"/>
          <p:cNvSpPr txBox="1">
            <a:spLocks noChangeArrowheads="1"/>
          </p:cNvSpPr>
          <p:nvPr/>
        </p:nvSpPr>
        <p:spPr bwMode="auto">
          <a:xfrm>
            <a:off x="934084" y="7026275"/>
            <a:ext cx="5792787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: Trebuchet, 24pt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berisi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tentang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latar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belakang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dari pembuatan aplikasi</a:t>
            </a:r>
            <a:r>
              <a:rPr kumimoji="0" lang="en-US" sz="2400" b="0" i="0" u="none" strike="noStrike" cap="none" normalizeH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yang dibuat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disertakakan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menjelaskan.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P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enomoran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ambar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abel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enggunakan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atu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digit a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ngka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(c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ontoh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ambar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1, d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eterusnya)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30" name="Text Box 37"/>
          <p:cNvSpPr txBox="1">
            <a:spLocks noChangeArrowheads="1"/>
          </p:cNvSpPr>
          <p:nvPr/>
        </p:nvSpPr>
        <p:spPr bwMode="auto">
          <a:xfrm>
            <a:off x="1959769" y="15163800"/>
            <a:ext cx="34893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 1: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Use Case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[Arial Narrow, 20pt, yellow]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 Box 38"/>
          <p:cNvSpPr txBox="1">
            <a:spLocks noChangeArrowheads="1"/>
          </p:cNvSpPr>
          <p:nvPr/>
        </p:nvSpPr>
        <p:spPr bwMode="auto">
          <a:xfrm>
            <a:off x="1113471" y="19140487"/>
            <a:ext cx="5792788" cy="830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Isi Bab: Calibri, 24pt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Keterangan nomor gambar dan tabel berwarna kuning, baik di pargaraf maupun di gambar dan tabel yang bersangkutan.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Gambar/tabel dapat juga disertakakan jika diperlukan dalam menjelaskan. Penomoran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dan 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menggunakan satu digit angka (contoh Gambar 1, dan seterusnya)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Dan seterusnya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Dan seterusnya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Kemudian,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 Box 39"/>
          <p:cNvSpPr txBox="1">
            <a:spLocks noChangeArrowheads="1"/>
          </p:cNvSpPr>
          <p:nvPr/>
        </p:nvSpPr>
        <p:spPr bwMode="auto">
          <a:xfrm>
            <a:off x="7587296" y="7112000"/>
            <a:ext cx="5911850" cy="531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[Isi Bab: Trebuchet, 24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berisi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tentang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deskripsi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aplikasi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dikembangkan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Sertakan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pula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screen shoot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program yang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dikembangkan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disertakakan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menjelaskan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Penomoran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Tabe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digit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1,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seterusnya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 Box 40"/>
          <p:cNvSpPr txBox="1">
            <a:spLocks noChangeArrowheads="1"/>
          </p:cNvSpPr>
          <p:nvPr/>
        </p:nvSpPr>
        <p:spPr bwMode="auto">
          <a:xfrm>
            <a:off x="7522369" y="13944600"/>
            <a:ext cx="6081712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[Isi Bab: Trebuchet, 24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berisi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tentang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manufaktur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dikembangkan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disertakakan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menjelaskan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Penomoran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digit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1,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seterusnya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Text Box 42"/>
          <p:cNvSpPr txBox="1">
            <a:spLocks noChangeArrowheads="1"/>
          </p:cNvSpPr>
          <p:nvPr/>
        </p:nvSpPr>
        <p:spPr bwMode="auto">
          <a:xfrm>
            <a:off x="9311321" y="24738012"/>
            <a:ext cx="30321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Gambar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 2: </a:t>
            </a:r>
            <a:r>
              <a:rPr lang="en-US" sz="2000" dirty="0" err="1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Aplikasi</a:t>
            </a:r>
            <a:r>
              <a:rPr lang="en-US" sz="2000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> Input Kota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  <a:cs typeface="Arial" pitchFamily="34" charset="0"/>
              </a:rPr>
              <a:t>[Arial Narrow, 20pt, yellow]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 Box 43"/>
          <p:cNvSpPr txBox="1">
            <a:spLocks noChangeArrowheads="1"/>
          </p:cNvSpPr>
          <p:nvPr/>
        </p:nvSpPr>
        <p:spPr bwMode="auto">
          <a:xfrm>
            <a:off x="14238921" y="16078200"/>
            <a:ext cx="6511925" cy="316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berisi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aplikasi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telah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dikembangkan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disertakakan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menjelaskan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Penomoran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digit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1,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seterusnya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 Box 44"/>
          <p:cNvSpPr txBox="1">
            <a:spLocks noChangeArrowheads="1"/>
          </p:cNvSpPr>
          <p:nvPr/>
        </p:nvSpPr>
        <p:spPr bwMode="auto">
          <a:xfrm>
            <a:off x="14103984" y="26635075"/>
            <a:ext cx="6684962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aplikasi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…..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45"/>
          <p:cNvSpPr>
            <a:spLocks noChangeArrowheads="1"/>
          </p:cNvSpPr>
          <p:nvPr/>
        </p:nvSpPr>
        <p:spPr bwMode="auto">
          <a:xfrm>
            <a:off x="-21431" y="28548012"/>
            <a:ext cx="21640800" cy="255588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23"/>
          <p:cNvSpPr>
            <a:spLocks noChangeArrowheads="1"/>
          </p:cNvSpPr>
          <p:nvPr/>
        </p:nvSpPr>
        <p:spPr bwMode="auto">
          <a:xfrm>
            <a:off x="14185107" y="6019800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23"/>
          <p:cNvSpPr>
            <a:spLocks noChangeArrowheads="1"/>
          </p:cNvSpPr>
          <p:nvPr/>
        </p:nvSpPr>
        <p:spPr bwMode="auto">
          <a:xfrm>
            <a:off x="14629447" y="14981237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23"/>
          <p:cNvSpPr>
            <a:spLocks noChangeArrowheads="1"/>
          </p:cNvSpPr>
          <p:nvPr/>
        </p:nvSpPr>
        <p:spPr bwMode="auto">
          <a:xfrm>
            <a:off x="14566107" y="25831801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23"/>
          <p:cNvSpPr>
            <a:spLocks noChangeArrowheads="1"/>
          </p:cNvSpPr>
          <p:nvPr/>
        </p:nvSpPr>
        <p:spPr bwMode="auto">
          <a:xfrm>
            <a:off x="7451565" y="13169900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14075569" y="21548725"/>
            <a:ext cx="7543800" cy="1082675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14986794" y="21777325"/>
            <a:ext cx="47402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Kesimpulan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23"/>
          <p:cNvSpPr>
            <a:spLocks noChangeArrowheads="1"/>
          </p:cNvSpPr>
          <p:nvPr/>
        </p:nvSpPr>
        <p:spPr bwMode="auto">
          <a:xfrm>
            <a:off x="14596270" y="21975762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Text Box 44"/>
          <p:cNvSpPr txBox="1">
            <a:spLocks noChangeArrowheads="1"/>
          </p:cNvSpPr>
          <p:nvPr/>
        </p:nvSpPr>
        <p:spPr bwMode="auto">
          <a:xfrm>
            <a:off x="14248607" y="23010813"/>
            <a:ext cx="6684962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Kesimpulan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diambil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penelitian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adalah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rebuchet MS" pitchFamily="34" charset="0"/>
                <a:cs typeface="Arial" pitchFamily="34" charset="0"/>
              </a:rPr>
              <a:t> ……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>
            <a:off x="7631907" y="6019800"/>
            <a:ext cx="271462" cy="228599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Text Box 26"/>
          <p:cNvSpPr txBox="1">
            <a:spLocks noChangeArrowheads="1"/>
          </p:cNvSpPr>
          <p:nvPr/>
        </p:nvSpPr>
        <p:spPr bwMode="auto">
          <a:xfrm>
            <a:off x="8114507" y="5886450"/>
            <a:ext cx="4741862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Deskripsi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Program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4209" y="733961"/>
            <a:ext cx="2436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rebuchet MS" pitchFamily="34" charset="0"/>
              </a:rPr>
              <a:t>STMI Jakarta</a:t>
            </a:r>
          </a:p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Kementerian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Perindustrian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RI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795302" y="3285597"/>
            <a:ext cx="2436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rebuchet MS" pitchFamily="34" charset="0"/>
              </a:rPr>
              <a:t>Program </a:t>
            </a:r>
            <a:r>
              <a:rPr lang="en-US" sz="2000" b="1" dirty="0" err="1" smtClean="0">
                <a:latin typeface="Trebuchet MS" pitchFamily="34" charset="0"/>
              </a:rPr>
              <a:t>Studi</a:t>
            </a:r>
            <a:endParaRPr lang="en-US" sz="2000" b="1" dirty="0" smtClean="0">
              <a:latin typeface="Trebuchet MS" pitchFamily="34" charset="0"/>
            </a:endParaRPr>
          </a:p>
          <a:p>
            <a:r>
              <a:rPr lang="en-US" sz="2000" b="1" dirty="0" err="1" smtClean="0">
                <a:latin typeface="Trebuchet MS" pitchFamily="34" charset="0"/>
              </a:rPr>
              <a:t>Sistem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Informasi</a:t>
            </a:r>
            <a:endParaRPr lang="en-US" sz="2000" b="1" dirty="0">
              <a:latin typeface="Trebuchet MS" pitchFamily="34" charset="0"/>
            </a:endParaRPr>
          </a:p>
        </p:txBody>
      </p:sp>
      <p:pic>
        <p:nvPicPr>
          <p:cNvPr id="56" name="Picture 55" descr="logo STMI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64369" y="685800"/>
            <a:ext cx="990600" cy="1219200"/>
          </a:xfrm>
          <a:prstGeom prst="rect">
            <a:avLst/>
          </a:prstGeom>
        </p:spPr>
      </p:pic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15751969" y="2133600"/>
            <a:ext cx="838200" cy="1524000"/>
          </a:xfrm>
          <a:prstGeom prst="rect">
            <a:avLst/>
          </a:prstGeom>
          <a:solidFill>
            <a:srgbClr val="FFFF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15751969" y="3733800"/>
            <a:ext cx="838200" cy="1524000"/>
          </a:xfrm>
          <a:prstGeom prst="rect">
            <a:avLst/>
          </a:prstGeom>
          <a:solidFill>
            <a:srgbClr val="FFFFFF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-3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15751969" y="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Dibuat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oleh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60" descr="use_case2.wmf"/>
          <p:cNvPicPr/>
          <p:nvPr/>
        </p:nvPicPr>
        <p:blipFill>
          <a:blip r:embed="rId3"/>
          <a:stretch>
            <a:fillRect/>
          </a:stretch>
        </p:blipFill>
        <p:spPr>
          <a:xfrm>
            <a:off x="1654969" y="10972800"/>
            <a:ext cx="4267200" cy="3733800"/>
          </a:xfrm>
          <a:prstGeom prst="rect">
            <a:avLst/>
          </a:prstGeom>
        </p:spPr>
      </p:pic>
      <p:pic>
        <p:nvPicPr>
          <p:cNvPr id="62" name="Picture 6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41569" y="20726400"/>
            <a:ext cx="411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14456569" y="7086600"/>
            <a:ext cx="6081712" cy="428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[Isi Bab: Trebuchet, 24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berisi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tentang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sistem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informasi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akuntansi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dikembangkan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disertakakan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diperlukan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menjelaskan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Penomoran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rebuchet MS" pitchFamily="34" charset="0"/>
                <a:cs typeface="Arial" pitchFamily="34" charset="0"/>
              </a:rPr>
              <a:t>Tabel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satu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digit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angka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Gambar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1,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seterusnya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63" descr="Wint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9569" y="0"/>
            <a:ext cx="11353800" cy="2819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24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394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Industrial Engineering 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Akbar</dc:creator>
  <cp:lastModifiedBy>User</cp:lastModifiedBy>
  <cp:revision>24</cp:revision>
  <dcterms:created xsi:type="dcterms:W3CDTF">2012-10-17T05:32:47Z</dcterms:created>
  <dcterms:modified xsi:type="dcterms:W3CDTF">2013-06-27T04:40:02Z</dcterms:modified>
</cp:coreProperties>
</file>